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2" r:id="rId2"/>
    <p:sldId id="263" r:id="rId3"/>
    <p:sldId id="265" r:id="rId4"/>
    <p:sldId id="257" r:id="rId5"/>
    <p:sldId id="264" r:id="rId6"/>
    <p:sldId id="258" r:id="rId7"/>
    <p:sldId id="268" r:id="rId8"/>
    <p:sldId id="267" r:id="rId9"/>
    <p:sldId id="266" r:id="rId10"/>
    <p:sldId id="271" r:id="rId11"/>
    <p:sldId id="272" r:id="rId12"/>
    <p:sldId id="273" r:id="rId13"/>
    <p:sldId id="259" r:id="rId14"/>
    <p:sldId id="274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/>
    <p:restoredTop sz="94631"/>
  </p:normalViewPr>
  <p:slideViewPr>
    <p:cSldViewPr>
      <p:cViewPr>
        <p:scale>
          <a:sx n="82" d="100"/>
          <a:sy n="82" d="100"/>
        </p:scale>
        <p:origin x="952" y="5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7476F-B9A2-884F-B535-7C7E23D24D1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CB398-BC6A-BE45-AC39-BC15195DE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3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Qnd2CRczb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gXheg3TTs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667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Visual SLAM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smtClean="0"/>
              <a:t>навигации</a:t>
            </a:r>
            <a:r>
              <a:rPr lang="en-US" dirty="0" smtClean="0"/>
              <a:t> </a:t>
            </a:r>
            <a:r>
              <a:rPr lang="ru-RU" dirty="0" err="1" smtClean="0"/>
              <a:t>дронов</a:t>
            </a:r>
            <a:r>
              <a:rPr lang="ru-RU" dirty="0" smtClean="0"/>
              <a:t> </a:t>
            </a:r>
            <a:r>
              <a:rPr lang="ru-RU" dirty="0"/>
              <a:t>внутри </a:t>
            </a:r>
            <a:r>
              <a:rPr lang="ru-RU" dirty="0" smtClean="0"/>
              <a:t>помещений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3612" y="3501008"/>
            <a:ext cx="6584776" cy="1752600"/>
          </a:xfrm>
        </p:spPr>
        <p:txBody>
          <a:bodyPr/>
          <a:lstStyle/>
          <a:p>
            <a:r>
              <a:rPr lang="ru-RU" dirty="0" smtClean="0"/>
              <a:t>ООО </a:t>
            </a:r>
            <a:r>
              <a:rPr lang="fr-FR" dirty="0"/>
              <a:t>«</a:t>
            </a:r>
            <a:r>
              <a:rPr lang="ru-RU" dirty="0" err="1" smtClean="0"/>
              <a:t>Коптер</a:t>
            </a:r>
            <a:r>
              <a:rPr lang="ru-RU" dirty="0" smtClean="0"/>
              <a:t> Экспресс Технологии»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437112"/>
            <a:ext cx="3456384" cy="16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915559"/>
          </a:xfrm>
        </p:spPr>
        <p:txBody>
          <a:bodyPr/>
          <a:lstStyle/>
          <a:p>
            <a:pPr algn="ctr"/>
            <a:r>
              <a:rPr lang="en-US" dirty="0" err="1" smtClean="0"/>
              <a:t>Робокросс</a:t>
            </a:r>
            <a:r>
              <a:rPr lang="en-US" dirty="0" smtClean="0"/>
              <a:t> 2017 — I </a:t>
            </a:r>
            <a:r>
              <a:rPr lang="en-US" dirty="0" err="1" smtClean="0"/>
              <a:t>место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0906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Задача</a:t>
            </a:r>
            <a:r>
              <a:rPr lang="en-US" dirty="0" smtClean="0"/>
              <a:t> — в </a:t>
            </a:r>
            <a:r>
              <a:rPr lang="en-US" dirty="0" err="1" smtClean="0"/>
              <a:t>автономном</a:t>
            </a:r>
            <a:r>
              <a:rPr lang="en-US" dirty="0" smtClean="0"/>
              <a:t> </a:t>
            </a:r>
            <a:r>
              <a:rPr lang="en-US" dirty="0" err="1" smtClean="0"/>
              <a:t>режиме</a:t>
            </a:r>
            <a:r>
              <a:rPr lang="en-US" dirty="0" smtClean="0"/>
              <a:t> </a:t>
            </a:r>
            <a:r>
              <a:rPr lang="en-US" dirty="0" err="1" smtClean="0"/>
              <a:t>обнаружить</a:t>
            </a:r>
            <a:r>
              <a:rPr lang="en-US" dirty="0" smtClean="0"/>
              <a:t> и </a:t>
            </a:r>
            <a:r>
              <a:rPr lang="en-US" dirty="0" err="1" smtClean="0"/>
              <a:t>подобрать</a:t>
            </a:r>
            <a:r>
              <a:rPr lang="en-US" dirty="0" smtClean="0"/>
              <a:t> </a:t>
            </a:r>
            <a:r>
              <a:rPr lang="en-US" dirty="0" err="1" smtClean="0"/>
              <a:t>груз</a:t>
            </a:r>
            <a:r>
              <a:rPr lang="en-US" dirty="0" smtClean="0"/>
              <a:t>, </a:t>
            </a:r>
            <a:r>
              <a:rPr lang="en-US" dirty="0" err="1" smtClean="0"/>
              <a:t>выполнить</a:t>
            </a:r>
            <a:r>
              <a:rPr lang="en-US" dirty="0" smtClean="0"/>
              <a:t> </a:t>
            </a:r>
            <a:r>
              <a:rPr lang="en-US" dirty="0" err="1" smtClean="0"/>
              <a:t>сброс</a:t>
            </a:r>
            <a:r>
              <a:rPr lang="en-US" dirty="0" smtClean="0"/>
              <a:t> </a:t>
            </a:r>
            <a:r>
              <a:rPr lang="en-US" dirty="0" err="1" smtClean="0"/>
              <a:t>груза</a:t>
            </a:r>
            <a:r>
              <a:rPr lang="en-US" dirty="0" smtClean="0"/>
              <a:t> и </a:t>
            </a:r>
            <a:r>
              <a:rPr lang="en-US" dirty="0" err="1" smtClean="0"/>
              <a:t>посадку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маркированные</a:t>
            </a:r>
            <a:r>
              <a:rPr lang="en-US" dirty="0" smtClean="0"/>
              <a:t> </a:t>
            </a:r>
            <a:r>
              <a:rPr lang="en-US" dirty="0" err="1" smtClean="0"/>
              <a:t>точки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Решение</a:t>
            </a:r>
            <a:r>
              <a:rPr lang="en-US" dirty="0" smtClean="0"/>
              <a:t> </a:t>
            </a:r>
            <a:r>
              <a:rPr lang="en-US" dirty="0" err="1" smtClean="0"/>
              <a:t>включало</a:t>
            </a:r>
            <a:r>
              <a:rPr lang="en-US" dirty="0" smtClean="0"/>
              <a:t> в </a:t>
            </a:r>
            <a:r>
              <a:rPr lang="en-US" dirty="0" err="1" smtClean="0"/>
              <a:t>себя</a:t>
            </a:r>
            <a:r>
              <a:rPr lang="en-US" dirty="0" smtClean="0"/>
              <a:t> </a:t>
            </a:r>
            <a:r>
              <a:rPr lang="en-US" dirty="0" err="1" smtClean="0"/>
              <a:t>распознавание</a:t>
            </a:r>
            <a:r>
              <a:rPr lang="en-US" dirty="0" smtClean="0"/>
              <a:t> </a:t>
            </a:r>
            <a:r>
              <a:rPr lang="en-US" dirty="0" err="1" smtClean="0"/>
              <a:t>точек</a:t>
            </a:r>
            <a:r>
              <a:rPr lang="en-US" dirty="0" smtClean="0"/>
              <a:t> </a:t>
            </a:r>
            <a:r>
              <a:rPr lang="en-US" dirty="0" err="1" smtClean="0"/>
              <a:t>сброса</a:t>
            </a:r>
            <a:r>
              <a:rPr lang="en-US" dirty="0" smtClean="0"/>
              <a:t> </a:t>
            </a:r>
            <a:r>
              <a:rPr lang="en-US" dirty="0" err="1" smtClean="0"/>
              <a:t>груза</a:t>
            </a:r>
            <a:r>
              <a:rPr lang="en-US" dirty="0" smtClean="0"/>
              <a:t> и </a:t>
            </a:r>
            <a:r>
              <a:rPr lang="en-US" dirty="0" err="1" smtClean="0"/>
              <a:t>посадки</a:t>
            </a:r>
            <a:r>
              <a:rPr lang="en-US" dirty="0" smtClean="0"/>
              <a:t> с </a:t>
            </a:r>
            <a:r>
              <a:rPr lang="en-US" dirty="0" err="1" smtClean="0"/>
              <a:t>помощью</a:t>
            </a:r>
            <a:r>
              <a:rPr lang="en-US" dirty="0" smtClean="0"/>
              <a:t> </a:t>
            </a:r>
            <a:r>
              <a:rPr lang="en-US" dirty="0" err="1" smtClean="0"/>
              <a:t>технического</a:t>
            </a:r>
            <a:r>
              <a:rPr lang="en-US" dirty="0" smtClean="0"/>
              <a:t> </a:t>
            </a:r>
            <a:r>
              <a:rPr lang="en-US" dirty="0" err="1" smtClean="0"/>
              <a:t>зрения</a:t>
            </a:r>
            <a:r>
              <a:rPr lang="en-US" dirty="0" smtClean="0"/>
              <a:t>, </a:t>
            </a:r>
            <a:r>
              <a:rPr lang="en-US" dirty="0" err="1" smtClean="0"/>
              <a:t>наведение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метку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грузе</a:t>
            </a:r>
            <a:r>
              <a:rPr lang="en-US" dirty="0" smtClean="0"/>
              <a:t> и </a:t>
            </a:r>
            <a:r>
              <a:rPr lang="en-US" dirty="0" err="1" smtClean="0"/>
              <a:t>его</a:t>
            </a:r>
            <a:r>
              <a:rPr lang="en-US" dirty="0" smtClean="0"/>
              <a:t> </a:t>
            </a:r>
            <a:r>
              <a:rPr lang="en-US" dirty="0" err="1" smtClean="0"/>
              <a:t>захват</a:t>
            </a:r>
            <a:r>
              <a:rPr lang="en-US" dirty="0" smtClean="0"/>
              <a:t> с </a:t>
            </a:r>
            <a:r>
              <a:rPr lang="en-US" dirty="0" err="1" smtClean="0"/>
              <a:t>помощью</a:t>
            </a:r>
            <a:r>
              <a:rPr lang="en-US" dirty="0" smtClean="0"/>
              <a:t> </a:t>
            </a:r>
            <a:r>
              <a:rPr lang="en-US" dirty="0" err="1" smtClean="0"/>
              <a:t>магнита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www.youtube.com/watch?v=AQnd2CRczbQ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717032"/>
            <a:ext cx="76390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1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err="1" smtClean="0"/>
              <a:t>Хакатон</a:t>
            </a:r>
            <a:r>
              <a:rPr lang="en-US" dirty="0" smtClean="0"/>
              <a:t> Copter Hack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70435"/>
            <a:ext cx="11521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Организован</a:t>
            </a:r>
            <a:r>
              <a:rPr lang="en-US" sz="2400" dirty="0" smtClean="0"/>
              <a:t> Copter Express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базе</a:t>
            </a:r>
            <a:r>
              <a:rPr lang="en-US" sz="2400" dirty="0" smtClean="0"/>
              <a:t> </a:t>
            </a:r>
            <a:r>
              <a:rPr lang="en-US" sz="2400" dirty="0" err="1" smtClean="0"/>
              <a:t>Технополиса</a:t>
            </a:r>
            <a:r>
              <a:rPr lang="en-US" sz="2400" dirty="0" smtClean="0"/>
              <a:t> </a:t>
            </a:r>
            <a:r>
              <a:rPr lang="en-US" sz="2400" dirty="0" err="1" smtClean="0"/>
              <a:t>Москва</a:t>
            </a:r>
            <a:r>
              <a:rPr lang="en-US" sz="2400" dirty="0"/>
              <a:t> </a:t>
            </a:r>
            <a:r>
              <a:rPr lang="en-US" sz="2400" dirty="0" smtClean="0"/>
              <a:t>в </a:t>
            </a:r>
            <a:r>
              <a:rPr lang="en-US" sz="2400" dirty="0" err="1" smtClean="0"/>
              <a:t>июле</a:t>
            </a:r>
            <a:r>
              <a:rPr lang="en-US" sz="2400" dirty="0" smtClean="0"/>
              <a:t> 2017. </a:t>
            </a:r>
            <a:r>
              <a:rPr lang="en-US" sz="2400" dirty="0" err="1" smtClean="0"/>
              <a:t>Задачей</a:t>
            </a:r>
            <a:r>
              <a:rPr lang="en-US" sz="2400" dirty="0" smtClean="0"/>
              <a:t> </a:t>
            </a:r>
            <a:r>
              <a:rPr lang="en-US" sz="2400" dirty="0" err="1" smtClean="0"/>
              <a:t>соревнований</a:t>
            </a:r>
            <a:r>
              <a:rPr lang="en-US" sz="2400" dirty="0" smtClean="0"/>
              <a:t> </a:t>
            </a:r>
            <a:r>
              <a:rPr lang="en-US" sz="2400" dirty="0" err="1" smtClean="0"/>
              <a:t>было</a:t>
            </a:r>
            <a:r>
              <a:rPr lang="en-US" sz="2400" dirty="0" smtClean="0"/>
              <a:t> </a:t>
            </a:r>
            <a:r>
              <a:rPr lang="en-US" sz="2400" dirty="0" err="1" smtClean="0"/>
              <a:t>исполнить</a:t>
            </a:r>
            <a:r>
              <a:rPr lang="en-US" sz="2400" dirty="0" smtClean="0"/>
              <a:t> </a:t>
            </a:r>
            <a:r>
              <a:rPr lang="en-US" sz="2400" dirty="0" err="1" smtClean="0"/>
              <a:t>автономный</a:t>
            </a:r>
            <a:r>
              <a:rPr lang="en-US" sz="2400" dirty="0" smtClean="0"/>
              <a:t> </a:t>
            </a:r>
            <a:r>
              <a:rPr lang="en-US" sz="2400" dirty="0" err="1" smtClean="0"/>
              <a:t>полет-танец</a:t>
            </a:r>
            <a:r>
              <a:rPr lang="en-US" sz="2400" dirty="0" smtClean="0"/>
              <a:t> в </a:t>
            </a:r>
            <a:r>
              <a:rPr lang="en-US" sz="2400" dirty="0" err="1" smtClean="0"/>
              <a:t>такт</a:t>
            </a:r>
            <a:r>
              <a:rPr lang="en-US" sz="2400" dirty="0" smtClean="0"/>
              <a:t> </a:t>
            </a:r>
            <a:r>
              <a:rPr lang="en-US" sz="2400" dirty="0" err="1" smtClean="0"/>
              <a:t>музыке</a:t>
            </a:r>
            <a:r>
              <a:rPr lang="en-US" sz="2400" dirty="0" smtClean="0"/>
              <a:t>.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того</a:t>
            </a:r>
            <a:r>
              <a:rPr lang="en-US" sz="2400" dirty="0" smtClean="0"/>
              <a:t>, </a:t>
            </a:r>
            <a:r>
              <a:rPr lang="en-US" sz="2400" dirty="0" err="1" smtClean="0"/>
              <a:t>чтобы</a:t>
            </a:r>
            <a:r>
              <a:rPr lang="en-US" sz="2400" dirty="0" smtClean="0"/>
              <a:t> </a:t>
            </a:r>
            <a:r>
              <a:rPr lang="en-US" sz="2400" dirty="0" err="1" smtClean="0"/>
              <a:t>коптеры</a:t>
            </a:r>
            <a:r>
              <a:rPr lang="en-US" sz="2400" dirty="0" smtClean="0"/>
              <a:t> </a:t>
            </a:r>
            <a:r>
              <a:rPr lang="en-US" sz="2400" dirty="0" err="1" smtClean="0"/>
              <a:t>могли</a:t>
            </a:r>
            <a:r>
              <a:rPr lang="en-US" sz="2400" dirty="0" smtClean="0"/>
              <a:t> </a:t>
            </a:r>
            <a:r>
              <a:rPr lang="en-US" sz="2400" dirty="0" err="1" smtClean="0"/>
              <a:t>ориентироваться</a:t>
            </a:r>
            <a:r>
              <a:rPr lang="en-US" sz="2400" dirty="0" smtClean="0"/>
              <a:t> в </a:t>
            </a:r>
            <a:r>
              <a:rPr lang="en-US" sz="2400" dirty="0" err="1" smtClean="0"/>
              <a:t>помещении</a:t>
            </a:r>
            <a:r>
              <a:rPr lang="en-US" sz="2400" dirty="0" smtClean="0"/>
              <a:t>, </a:t>
            </a:r>
            <a:r>
              <a:rPr lang="en-US" sz="2400" dirty="0" err="1" smtClean="0"/>
              <a:t>использовался</a:t>
            </a:r>
            <a:r>
              <a:rPr lang="en-US" sz="2400" dirty="0" smtClean="0"/>
              <a:t> </a:t>
            </a:r>
            <a:r>
              <a:rPr lang="en-US" sz="2400" dirty="0" err="1" smtClean="0"/>
              <a:t>модуль</a:t>
            </a:r>
            <a:r>
              <a:rPr lang="en-US" sz="2400" dirty="0" smtClean="0"/>
              <a:t> </a:t>
            </a:r>
            <a:r>
              <a:rPr lang="en-US" sz="2400" dirty="0" err="1" smtClean="0"/>
              <a:t>бортового</a:t>
            </a:r>
            <a:r>
              <a:rPr lang="en-US" sz="2400" dirty="0" smtClean="0"/>
              <a:t> </a:t>
            </a:r>
            <a:r>
              <a:rPr lang="en-US" sz="2400" dirty="0" err="1" smtClean="0"/>
              <a:t>компьютера</a:t>
            </a:r>
            <a:r>
              <a:rPr lang="en-US" sz="2400" dirty="0" smtClean="0"/>
              <a:t> с </a:t>
            </a:r>
            <a:r>
              <a:rPr lang="en-US" sz="2400" dirty="0" err="1" smtClean="0"/>
              <a:t>камерой</a:t>
            </a:r>
            <a:r>
              <a:rPr lang="en-US" sz="2400" dirty="0" smtClean="0"/>
              <a:t>, </a:t>
            </a:r>
            <a:r>
              <a:rPr lang="en-US" sz="2400" dirty="0" err="1" smtClean="0"/>
              <a:t>разработанный</a:t>
            </a:r>
            <a:r>
              <a:rPr lang="en-US" sz="2400" dirty="0" smtClean="0"/>
              <a:t> </a:t>
            </a:r>
            <a:r>
              <a:rPr lang="en-US" sz="2400" dirty="0" err="1" smtClean="0"/>
              <a:t>нами</a:t>
            </a:r>
            <a:r>
              <a:rPr lang="en-US" sz="2400" dirty="0" smtClean="0"/>
              <a:t> в </a:t>
            </a:r>
            <a:r>
              <a:rPr lang="en-US" sz="2400" dirty="0" err="1" smtClean="0"/>
              <a:t>рамках</a:t>
            </a:r>
            <a:r>
              <a:rPr lang="en-US" sz="2400" dirty="0" smtClean="0"/>
              <a:t> </a:t>
            </a:r>
            <a:r>
              <a:rPr lang="en-US" sz="2400" dirty="0" err="1" smtClean="0"/>
              <a:t>минигранта</a:t>
            </a:r>
            <a:r>
              <a:rPr lang="en-US" sz="2400" dirty="0" smtClean="0"/>
              <a:t> </a:t>
            </a:r>
            <a:r>
              <a:rPr lang="en-US" sz="2400" dirty="0" err="1" smtClean="0"/>
              <a:t>Сколково</a:t>
            </a:r>
            <a:r>
              <a:rPr lang="en-US" sz="2400" dirty="0" smtClean="0"/>
              <a:t> — </a:t>
            </a:r>
            <a:r>
              <a:rPr lang="en-US" sz="2400" dirty="0" err="1" smtClean="0"/>
              <a:t>наклеенные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пол</a:t>
            </a:r>
            <a:r>
              <a:rPr lang="en-US" sz="2400" dirty="0" smtClean="0"/>
              <a:t> </a:t>
            </a:r>
            <a:r>
              <a:rPr lang="en-US" sz="2400" dirty="0" err="1" smtClean="0"/>
              <a:t>ArUco-маркеры</a:t>
            </a:r>
            <a:r>
              <a:rPr lang="en-US" sz="2400" dirty="0" smtClean="0"/>
              <a:t> </a:t>
            </a:r>
            <a:r>
              <a:rPr lang="en-US" sz="2400" dirty="0" err="1" smtClean="0"/>
              <a:t>распознавались</a:t>
            </a:r>
            <a:r>
              <a:rPr lang="en-US" sz="2400" dirty="0" smtClean="0"/>
              <a:t> </a:t>
            </a:r>
            <a:r>
              <a:rPr lang="en-US" sz="2400" dirty="0" err="1" smtClean="0"/>
              <a:t>созданной</a:t>
            </a:r>
            <a:r>
              <a:rPr lang="en-US" sz="2400" dirty="0" smtClean="0"/>
              <a:t> </a:t>
            </a:r>
            <a:r>
              <a:rPr lang="en-US" sz="2400" dirty="0" err="1" smtClean="0"/>
              <a:t>системой</a:t>
            </a:r>
            <a:r>
              <a:rPr lang="en-US" sz="2400" dirty="0" smtClean="0"/>
              <a:t> </a:t>
            </a:r>
            <a:r>
              <a:rPr lang="en-US" sz="2400" dirty="0" err="1" smtClean="0"/>
              <a:t>технического</a:t>
            </a:r>
            <a:r>
              <a:rPr lang="en-US" sz="2400" dirty="0" smtClean="0"/>
              <a:t> </a:t>
            </a:r>
            <a:r>
              <a:rPr lang="en-US" sz="2400" dirty="0" err="1" smtClean="0"/>
              <a:t>зрения</a:t>
            </a:r>
            <a:r>
              <a:rPr lang="en-US" sz="2400" dirty="0" smtClean="0"/>
              <a:t>. В </a:t>
            </a:r>
            <a:r>
              <a:rPr lang="en-US" sz="2400" dirty="0" err="1" smtClean="0"/>
              <a:t>хакатоне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приняло</a:t>
            </a:r>
            <a:r>
              <a:rPr lang="en-US" sz="2400" dirty="0" smtClean="0"/>
              <a:t> </a:t>
            </a:r>
            <a:r>
              <a:rPr lang="en-US" sz="2400" dirty="0" err="1" smtClean="0"/>
              <a:t>участие</a:t>
            </a:r>
            <a:r>
              <a:rPr lang="en-US" sz="2400" dirty="0" smtClean="0"/>
              <a:t> </a:t>
            </a:r>
            <a:r>
              <a:rPr lang="en-US" sz="2400" dirty="0" err="1" smtClean="0"/>
              <a:t>более</a:t>
            </a:r>
            <a:r>
              <a:rPr lang="en-US" sz="2400" dirty="0" smtClean="0"/>
              <a:t> 90 </a:t>
            </a:r>
            <a:r>
              <a:rPr lang="en-US" sz="2400" dirty="0" err="1" smtClean="0"/>
              <a:t>человек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www.youtube.com/watch?v=xgXheg3TTs4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645024"/>
            <a:ext cx="97534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5205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От</a:t>
            </a:r>
            <a:r>
              <a:rPr lang="en-US" dirty="0" smtClean="0"/>
              <a:t> </a:t>
            </a:r>
            <a:r>
              <a:rPr lang="en-US" dirty="0" err="1" smtClean="0"/>
              <a:t>маркеров</a:t>
            </a:r>
            <a:r>
              <a:rPr lang="en-US" dirty="0" smtClean="0"/>
              <a:t> — к 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800"/>
            <a:ext cx="10515600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К</a:t>
            </a:r>
            <a:r>
              <a:rPr lang="en-US" dirty="0" err="1" smtClean="0"/>
              <a:t>омпания</a:t>
            </a:r>
            <a:r>
              <a:rPr lang="en-US" dirty="0" smtClean="0"/>
              <a:t> </a:t>
            </a:r>
            <a:r>
              <a:rPr lang="en-US" dirty="0" err="1" smtClean="0"/>
              <a:t>успешно</a:t>
            </a:r>
            <a:r>
              <a:rPr lang="en-US" dirty="0" smtClean="0"/>
              <a:t> </a:t>
            </a:r>
            <a:r>
              <a:rPr lang="en-US" dirty="0" err="1" smtClean="0"/>
              <a:t>реализует</a:t>
            </a:r>
            <a:r>
              <a:rPr lang="en-US" dirty="0" smtClean="0"/>
              <a:t> </a:t>
            </a:r>
            <a:r>
              <a:rPr lang="en-US" dirty="0" err="1" smtClean="0"/>
              <a:t>проекты</a:t>
            </a:r>
            <a:r>
              <a:rPr lang="en-US" dirty="0" smtClean="0"/>
              <a:t>, </a:t>
            </a:r>
            <a:r>
              <a:rPr lang="en-US" dirty="0" err="1" smtClean="0"/>
              <a:t>требующие</a:t>
            </a:r>
            <a:r>
              <a:rPr lang="en-US" dirty="0" smtClean="0"/>
              <a:t> </a:t>
            </a:r>
            <a:r>
              <a:rPr lang="en-US" dirty="0" err="1" smtClean="0"/>
              <a:t>навигации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меткам</a:t>
            </a:r>
            <a:r>
              <a:rPr lang="en-US" dirty="0" smtClean="0"/>
              <a:t>, </a:t>
            </a:r>
            <a:r>
              <a:rPr lang="en-US" dirty="0" err="1" smtClean="0"/>
              <a:t>однако</a:t>
            </a:r>
            <a:r>
              <a:rPr lang="en-US" dirty="0" smtClean="0"/>
              <a:t>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этом</a:t>
            </a:r>
            <a:r>
              <a:rPr lang="en-US" dirty="0" smtClean="0"/>
              <a:t> </a:t>
            </a:r>
            <a:r>
              <a:rPr lang="en-US" dirty="0" err="1" smtClean="0"/>
              <a:t>зона</a:t>
            </a:r>
            <a:r>
              <a:rPr lang="en-US" dirty="0" smtClean="0"/>
              <a:t> </a:t>
            </a:r>
            <a:r>
              <a:rPr lang="en-US" dirty="0" err="1" smtClean="0"/>
              <a:t>полетов</a:t>
            </a:r>
            <a:r>
              <a:rPr lang="en-US" dirty="0" smtClean="0"/>
              <a:t> </a:t>
            </a:r>
            <a:r>
              <a:rPr lang="en-US" dirty="0" err="1" smtClean="0"/>
              <a:t>ограничивается</a:t>
            </a:r>
            <a:r>
              <a:rPr lang="en-US" dirty="0" smtClean="0"/>
              <a:t> </a:t>
            </a:r>
            <a:r>
              <a:rPr lang="en-US" dirty="0" err="1" smtClean="0"/>
              <a:t>помеченной</a:t>
            </a:r>
            <a:r>
              <a:rPr lang="en-US" dirty="0" smtClean="0"/>
              <a:t> </a:t>
            </a:r>
            <a:r>
              <a:rPr lang="en-US" dirty="0" err="1" smtClean="0"/>
              <a:t>маркерами</a:t>
            </a:r>
            <a:r>
              <a:rPr lang="en-US" dirty="0" smtClean="0"/>
              <a:t> </a:t>
            </a:r>
            <a:r>
              <a:rPr lang="en-US" dirty="0" err="1" smtClean="0"/>
              <a:t>областью</a:t>
            </a:r>
            <a:r>
              <a:rPr lang="en-US" dirty="0" smtClean="0"/>
              <a:t>.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того</a:t>
            </a:r>
            <a:r>
              <a:rPr lang="en-US" dirty="0" smtClean="0"/>
              <a:t>, </a:t>
            </a:r>
            <a:r>
              <a:rPr lang="en-US" dirty="0" err="1" smtClean="0"/>
              <a:t>чтобы</a:t>
            </a:r>
            <a:r>
              <a:rPr lang="en-US" dirty="0" smtClean="0"/>
              <a:t> </a:t>
            </a:r>
            <a:r>
              <a:rPr lang="en-US" dirty="0" err="1" smtClean="0"/>
              <a:t>позволить</a:t>
            </a:r>
            <a:r>
              <a:rPr lang="en-US" dirty="0" smtClean="0"/>
              <a:t> </a:t>
            </a:r>
            <a:r>
              <a:rPr lang="en-US" dirty="0" err="1" smtClean="0"/>
              <a:t>дронам</a:t>
            </a:r>
            <a:r>
              <a:rPr lang="en-US" dirty="0" smtClean="0"/>
              <a:t> </a:t>
            </a:r>
            <a:r>
              <a:rPr lang="en-US" dirty="0" err="1" smtClean="0"/>
              <a:t>совершать</a:t>
            </a:r>
            <a:r>
              <a:rPr lang="en-US" dirty="0" smtClean="0"/>
              <a:t> </a:t>
            </a:r>
            <a:r>
              <a:rPr lang="en-US" dirty="0" err="1" smtClean="0"/>
              <a:t>полеты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новой</a:t>
            </a:r>
            <a:r>
              <a:rPr lang="en-US" dirty="0" smtClean="0"/>
              <a:t> </a:t>
            </a:r>
            <a:r>
              <a:rPr lang="en-US" dirty="0" err="1" smtClean="0"/>
              <a:t>территории</a:t>
            </a:r>
            <a:r>
              <a:rPr lang="en-US" dirty="0" smtClean="0"/>
              <a:t>, </a:t>
            </a:r>
            <a:r>
              <a:rPr lang="en-US" dirty="0" err="1" smtClean="0"/>
              <a:t>нужно</a:t>
            </a:r>
            <a:r>
              <a:rPr lang="en-US" dirty="0" smtClean="0"/>
              <a:t> </a:t>
            </a:r>
            <a:r>
              <a:rPr lang="en-US" dirty="0" err="1" smtClean="0"/>
              <a:t>создать</a:t>
            </a:r>
            <a:r>
              <a:rPr lang="en-US" dirty="0" smtClean="0"/>
              <a:t> </a:t>
            </a:r>
            <a:r>
              <a:rPr lang="en-US" dirty="0" err="1" smtClean="0"/>
              <a:t>систему</a:t>
            </a:r>
            <a:r>
              <a:rPr lang="en-US" dirty="0" smtClean="0"/>
              <a:t>,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требующую</a:t>
            </a:r>
            <a:r>
              <a:rPr lang="en-US" dirty="0" smtClean="0"/>
              <a:t> </a:t>
            </a:r>
            <a:r>
              <a:rPr lang="en-US" dirty="0" err="1" smtClean="0"/>
              <a:t>предварительного</a:t>
            </a:r>
            <a:r>
              <a:rPr lang="en-US" dirty="0" smtClean="0"/>
              <a:t> </a:t>
            </a:r>
            <a:r>
              <a:rPr lang="en-US" dirty="0" err="1" smtClean="0"/>
              <a:t>размещения</a:t>
            </a:r>
            <a:r>
              <a:rPr lang="en-US" dirty="0" smtClean="0"/>
              <a:t> </a:t>
            </a:r>
            <a:r>
              <a:rPr lang="en-US" dirty="0" err="1" smtClean="0"/>
              <a:t>особых</a:t>
            </a:r>
            <a:r>
              <a:rPr lang="en-US" dirty="0" smtClean="0"/>
              <a:t> </a:t>
            </a:r>
            <a:r>
              <a:rPr lang="en-US" dirty="0" err="1" smtClean="0"/>
              <a:t>меток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системы</a:t>
            </a:r>
            <a:r>
              <a:rPr lang="en-US" dirty="0" smtClean="0"/>
              <a:t> </a:t>
            </a:r>
            <a:r>
              <a:rPr lang="en-US" dirty="0" err="1" smtClean="0"/>
              <a:t>технического</a:t>
            </a:r>
            <a:r>
              <a:rPr lang="en-US" dirty="0" smtClean="0"/>
              <a:t> </a:t>
            </a:r>
            <a:r>
              <a:rPr lang="en-US" dirty="0" err="1" smtClean="0"/>
              <a:t>зрения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Таким</a:t>
            </a:r>
            <a:r>
              <a:rPr lang="en-US" dirty="0" smtClean="0"/>
              <a:t> </a:t>
            </a:r>
            <a:r>
              <a:rPr lang="en-US" dirty="0" err="1" smtClean="0"/>
              <a:t>решением</a:t>
            </a:r>
            <a:r>
              <a:rPr lang="en-US" dirty="0" smtClean="0"/>
              <a:t> и </a:t>
            </a:r>
            <a:r>
              <a:rPr lang="en-US" dirty="0" err="1" smtClean="0"/>
              <a:t>является</a:t>
            </a:r>
            <a:r>
              <a:rPr lang="en-US" dirty="0" smtClean="0"/>
              <a:t> Visual SLAM, </a:t>
            </a:r>
            <a:r>
              <a:rPr lang="en-US" dirty="0" err="1" smtClean="0"/>
              <a:t>который</a:t>
            </a:r>
            <a:r>
              <a:rPr lang="en-US" dirty="0" smtClean="0"/>
              <a:t> </a:t>
            </a:r>
            <a:r>
              <a:rPr lang="en-US" dirty="0" err="1" smtClean="0"/>
              <a:t>позволит</a:t>
            </a:r>
            <a:r>
              <a:rPr lang="en-US" dirty="0" smtClean="0"/>
              <a:t> </a:t>
            </a:r>
            <a:r>
              <a:rPr lang="en-US" dirty="0" err="1" smtClean="0"/>
              <a:t>расширить</a:t>
            </a:r>
            <a:r>
              <a:rPr lang="en-US" dirty="0" smtClean="0"/>
              <a:t> </a:t>
            </a:r>
            <a:r>
              <a:rPr lang="en-US" dirty="0" err="1" smtClean="0"/>
              <a:t>область</a:t>
            </a:r>
            <a:r>
              <a:rPr lang="en-US" dirty="0" smtClean="0"/>
              <a:t> </a:t>
            </a:r>
            <a:r>
              <a:rPr lang="en-US" dirty="0" err="1" smtClean="0"/>
              <a:t>применения</a:t>
            </a:r>
            <a:r>
              <a:rPr lang="en-US" dirty="0" smtClean="0"/>
              <a:t> и </a:t>
            </a:r>
            <a:r>
              <a:rPr lang="en-US" dirty="0" err="1" smtClean="0"/>
              <a:t>автономных</a:t>
            </a:r>
            <a:r>
              <a:rPr lang="en-US" dirty="0" smtClean="0"/>
              <a:t> </a:t>
            </a:r>
            <a:r>
              <a:rPr lang="en-US" dirty="0" err="1" smtClean="0"/>
              <a:t>дронов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доставки</a:t>
            </a:r>
            <a:r>
              <a:rPr lang="en-US" dirty="0" smtClean="0"/>
              <a:t> и </a:t>
            </a:r>
            <a:r>
              <a:rPr lang="en-US" dirty="0" err="1" smtClean="0"/>
              <a:t>мониторинга</a:t>
            </a:r>
            <a:r>
              <a:rPr lang="en-US" dirty="0" smtClean="0"/>
              <a:t>, и </a:t>
            </a:r>
            <a:r>
              <a:rPr lang="en-US" dirty="0" err="1" smtClean="0"/>
              <a:t>Конструктора</a:t>
            </a:r>
            <a:r>
              <a:rPr lang="en-US" dirty="0" smtClean="0"/>
              <a:t> </a:t>
            </a:r>
            <a:r>
              <a:rPr lang="en-US" dirty="0" err="1" smtClean="0"/>
              <a:t>программируемого</a:t>
            </a:r>
            <a:r>
              <a:rPr lang="en-US" dirty="0" smtClean="0"/>
              <a:t> </a:t>
            </a:r>
            <a:r>
              <a:rPr lang="en-US" dirty="0" err="1" smtClean="0"/>
              <a:t>квадрокоптера</a:t>
            </a:r>
            <a:r>
              <a:rPr lang="en-US" dirty="0" smtClean="0"/>
              <a:t>, </a:t>
            </a:r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станет</a:t>
            </a:r>
            <a:r>
              <a:rPr lang="en-US" dirty="0" smtClean="0"/>
              <a:t> </a:t>
            </a:r>
            <a:r>
              <a:rPr lang="en-US" dirty="0" err="1" smtClean="0"/>
              <a:t>значительным</a:t>
            </a:r>
            <a:r>
              <a:rPr lang="en-US" dirty="0" smtClean="0"/>
              <a:t> </a:t>
            </a:r>
            <a:r>
              <a:rPr lang="en-US" dirty="0" err="1" smtClean="0"/>
              <a:t>конкурентным</a:t>
            </a:r>
            <a:r>
              <a:rPr lang="en-US" dirty="0" smtClean="0"/>
              <a:t> </a:t>
            </a:r>
            <a:r>
              <a:rPr lang="en-US" dirty="0" err="1" smtClean="0"/>
              <a:t>преимуществом</a:t>
            </a:r>
            <a:r>
              <a:rPr lang="en-US" dirty="0" smtClean="0"/>
              <a:t> </a:t>
            </a:r>
            <a:r>
              <a:rPr lang="en-US" dirty="0" err="1" smtClean="0"/>
              <a:t>наших</a:t>
            </a:r>
            <a:r>
              <a:rPr lang="en-US" dirty="0" smtClean="0"/>
              <a:t> </a:t>
            </a:r>
            <a:r>
              <a:rPr lang="en-US" dirty="0" err="1" smtClean="0"/>
              <a:t>решений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0808"/>
          </a:xfrm>
        </p:spPr>
        <p:txBody>
          <a:bodyPr/>
          <a:lstStyle/>
          <a:p>
            <a:pPr algn="ctr"/>
            <a:r>
              <a:rPr lang="en-US" dirty="0" err="1" smtClean="0"/>
              <a:t>Соисполнитель</a:t>
            </a:r>
            <a:r>
              <a:rPr lang="en-US" dirty="0" smtClean="0"/>
              <a:t> — </a:t>
            </a:r>
            <a:br>
              <a:rPr lang="en-US" dirty="0" smtClean="0"/>
            </a:br>
            <a:r>
              <a:rPr lang="ru-RU" dirty="0" smtClean="0"/>
              <a:t>МИП </a:t>
            </a:r>
            <a:r>
              <a:rPr lang="ru-RU" dirty="0"/>
              <a:t>ООО </a:t>
            </a:r>
            <a:r>
              <a:rPr lang="en-US" dirty="0" smtClean="0"/>
              <a:t>“</a:t>
            </a:r>
            <a:r>
              <a:rPr lang="ru-RU" dirty="0" smtClean="0"/>
              <a:t>НПП </a:t>
            </a:r>
            <a:r>
              <a:rPr lang="ru-RU" dirty="0"/>
              <a:t>САТЭК </a:t>
            </a:r>
            <a:r>
              <a:rPr lang="ru-RU" dirty="0" smtClean="0"/>
              <a:t>плюс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Сотрудники</a:t>
            </a:r>
            <a:r>
              <a:rPr lang="en-US" dirty="0" smtClean="0"/>
              <a:t> </a:t>
            </a:r>
            <a:r>
              <a:rPr lang="ru-RU" dirty="0"/>
              <a:t>Институт</a:t>
            </a:r>
            <a:r>
              <a:rPr lang="en-US" dirty="0"/>
              <a:t>а</a:t>
            </a:r>
            <a:r>
              <a:rPr lang="ru-RU" dirty="0"/>
              <a:t> системного анализа </a:t>
            </a:r>
            <a:r>
              <a:rPr lang="ru-RU" dirty="0" smtClean="0"/>
              <a:t>РАН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Б</a:t>
            </a:r>
            <a:r>
              <a:rPr lang="ru-RU" dirty="0" err="1" smtClean="0"/>
              <a:t>олее</a:t>
            </a:r>
            <a:r>
              <a:rPr lang="ru-RU" dirty="0" smtClean="0"/>
              <a:t> </a:t>
            </a:r>
            <a:r>
              <a:rPr lang="ru-RU" dirty="0"/>
              <a:t>10 лет </a:t>
            </a:r>
            <a:r>
              <a:rPr lang="en-US" dirty="0" err="1" smtClean="0"/>
              <a:t>опыта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области моделирования и построения </a:t>
            </a:r>
            <a:r>
              <a:rPr lang="ru-RU" dirty="0" smtClean="0"/>
              <a:t>робототехнических</a:t>
            </a:r>
            <a:r>
              <a:rPr lang="en-US" dirty="0" smtClean="0"/>
              <a:t> </a:t>
            </a:r>
            <a:r>
              <a:rPr lang="ru-RU" dirty="0" smtClean="0"/>
              <a:t>интеллектуальных </a:t>
            </a:r>
            <a:r>
              <a:rPr lang="ru-RU" dirty="0"/>
              <a:t>динамических систем, систем автоматического управления </a:t>
            </a:r>
            <a:r>
              <a:rPr lang="ru-RU" dirty="0" smtClean="0"/>
              <a:t>летательными</a:t>
            </a:r>
            <a:r>
              <a:rPr lang="en-US" dirty="0" smtClean="0"/>
              <a:t> </a:t>
            </a:r>
            <a:r>
              <a:rPr lang="ru-RU" dirty="0" smtClean="0"/>
              <a:t>аппаратами</a:t>
            </a:r>
            <a:r>
              <a:rPr lang="ru-RU" dirty="0"/>
              <a:t>, обработки цифровых снимков и распознавания объектов на них, </a:t>
            </a:r>
            <a:r>
              <a:rPr lang="ru-RU" dirty="0" smtClean="0"/>
              <a:t>алгоритмов</a:t>
            </a:r>
            <a:r>
              <a:rPr lang="en-US" dirty="0" smtClean="0"/>
              <a:t> </a:t>
            </a:r>
            <a:r>
              <a:rPr lang="ru-RU" dirty="0" smtClean="0"/>
              <a:t>навигации </a:t>
            </a:r>
            <a:r>
              <a:rPr lang="ru-RU" dirty="0"/>
              <a:t>и управления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18 </a:t>
            </a:r>
            <a:r>
              <a:rPr lang="en-US" dirty="0" err="1" smtClean="0"/>
              <a:t>научных</a:t>
            </a:r>
            <a:r>
              <a:rPr lang="en-US" dirty="0" smtClean="0"/>
              <a:t> </a:t>
            </a:r>
            <a:r>
              <a:rPr lang="en-US" dirty="0" err="1" smtClean="0"/>
              <a:t>публикаций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тематике</a:t>
            </a:r>
            <a:r>
              <a:rPr lang="en-US" dirty="0" smtClean="0"/>
              <a:t> </a:t>
            </a:r>
            <a:r>
              <a:rPr lang="en-US" dirty="0" err="1" smtClean="0"/>
              <a:t>проекта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37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Научно-технический задел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Разработаны методы построения карты помещения группой БПЛА.</a:t>
            </a:r>
          </a:p>
          <a:p>
            <a:r>
              <a:rPr lang="ru-RU" dirty="0" smtClean="0"/>
              <a:t>Разработаны методы поиска маршрутов с учетом физических моделей динамики движения БПЛА </a:t>
            </a:r>
            <a:r>
              <a:rPr lang="ru-RU" dirty="0" err="1" smtClean="0"/>
              <a:t>квадрокоптерного</a:t>
            </a:r>
            <a:r>
              <a:rPr lang="ru-RU" dirty="0" smtClean="0"/>
              <a:t> типа.</a:t>
            </a:r>
          </a:p>
          <a:p>
            <a:r>
              <a:rPr lang="ru-RU" dirty="0" smtClean="0"/>
              <a:t>Разработаны методы обнаружения объектов на видеопотоке по образцу, заданному растровым или векторным паттерном.</a:t>
            </a:r>
          </a:p>
          <a:p>
            <a:r>
              <a:rPr lang="ru-RU" dirty="0" smtClean="0"/>
              <a:t>Реализована опытная система управления группой БПЛА с </a:t>
            </a:r>
            <a:r>
              <a:rPr lang="en-US" dirty="0" smtClean="0"/>
              <a:t>web</a:t>
            </a:r>
            <a:r>
              <a:rPr lang="ru-RU" dirty="0" smtClean="0"/>
              <a:t>-интерфейсом.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3267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Запрос на поддержку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 млн руб. </a:t>
            </a:r>
            <a:r>
              <a:rPr lang="en-US" dirty="0" smtClean="0"/>
              <a:t>— </a:t>
            </a:r>
            <a:r>
              <a:rPr lang="ru-RU" dirty="0" smtClean="0"/>
              <a:t>поддержка от Фонда Бортника. </a:t>
            </a:r>
          </a:p>
          <a:p>
            <a:r>
              <a:rPr lang="ru-RU" dirty="0" smtClean="0"/>
              <a:t>6 млн руб. </a:t>
            </a:r>
            <a:r>
              <a:rPr lang="en-US" dirty="0" smtClean="0"/>
              <a:t>— </a:t>
            </a:r>
            <a:r>
              <a:rPr lang="ru-RU" dirty="0" smtClean="0"/>
              <a:t>собственное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.</a:t>
            </a:r>
          </a:p>
          <a:p>
            <a:r>
              <a:rPr lang="en-US" dirty="0" err="1" smtClean="0"/>
              <a:t>Продолжительность</a:t>
            </a:r>
            <a:r>
              <a:rPr lang="en-US" dirty="0" smtClean="0"/>
              <a:t> </a:t>
            </a:r>
            <a:r>
              <a:rPr lang="en-US" dirty="0" err="1" smtClean="0"/>
              <a:t>проекта</a:t>
            </a:r>
            <a:r>
              <a:rPr lang="en-US" dirty="0" smtClean="0"/>
              <a:t> — </a:t>
            </a:r>
            <a:r>
              <a:rPr lang="ru-RU" dirty="0" smtClean="0"/>
              <a:t>1 год.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057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Олег </a:t>
            </a:r>
            <a:r>
              <a:rPr lang="ru-RU" dirty="0" err="1" smtClean="0"/>
              <a:t>Понфиленок</a:t>
            </a:r>
            <a:endParaRPr lang="ru-RU" dirty="0" smtClean="0"/>
          </a:p>
          <a:p>
            <a:r>
              <a:rPr lang="en-US" dirty="0" smtClean="0"/>
              <a:t>ponfil@copterexpress.com</a:t>
            </a:r>
          </a:p>
          <a:p>
            <a:r>
              <a:rPr lang="ru-RU" dirty="0" smtClean="0"/>
              <a:t>+7 (926) 163-25-46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74557"/>
            <a:ext cx="10515600" cy="709960"/>
          </a:xfrm>
        </p:spPr>
        <p:txBody>
          <a:bodyPr/>
          <a:lstStyle/>
          <a:p>
            <a:pPr algn="ctr"/>
            <a:r>
              <a:rPr lang="ru-RU" dirty="0" smtClean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84" y="1844824"/>
            <a:ext cx="10946432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Основана </a:t>
            </a:r>
            <a:r>
              <a:rPr lang="ru-RU" dirty="0"/>
              <a:t>в </a:t>
            </a:r>
            <a:r>
              <a:rPr lang="ru-RU" dirty="0" smtClean="0"/>
              <a:t>2016</a:t>
            </a:r>
            <a:r>
              <a:rPr lang="en-US" dirty="0" smtClean="0"/>
              <a:t> г с</a:t>
            </a:r>
            <a:r>
              <a:rPr lang="ru-RU" dirty="0" err="1" smtClean="0"/>
              <a:t>отрудник</a:t>
            </a:r>
            <a:r>
              <a:rPr lang="en-US" dirty="0" err="1" smtClean="0"/>
              <a:t>ами</a:t>
            </a:r>
            <a:r>
              <a:rPr lang="ru-RU" dirty="0" smtClean="0"/>
              <a:t> компании ООО «</a:t>
            </a:r>
            <a:r>
              <a:rPr lang="ru-RU" dirty="0" err="1" smtClean="0"/>
              <a:t>Коптер</a:t>
            </a:r>
            <a:r>
              <a:rPr lang="ru-RU" dirty="0" smtClean="0"/>
              <a:t> Экспресс»</a:t>
            </a:r>
            <a:r>
              <a:rPr lang="en-US" dirty="0" smtClean="0"/>
              <a:t>, </a:t>
            </a:r>
            <a:r>
              <a:rPr lang="en-US" dirty="0" err="1" smtClean="0"/>
              <a:t>разрабатывающей</a:t>
            </a:r>
            <a:r>
              <a:rPr lang="en-US" dirty="0" smtClean="0"/>
              <a:t> </a:t>
            </a:r>
            <a:r>
              <a:rPr lang="en-US" dirty="0" err="1" smtClean="0"/>
              <a:t>дроны</a:t>
            </a:r>
            <a:r>
              <a:rPr lang="ru-RU" dirty="0" smtClean="0"/>
              <a:t> с 2013 года. </a:t>
            </a:r>
          </a:p>
          <a:p>
            <a:r>
              <a:rPr lang="ru-RU" dirty="0" smtClean="0"/>
              <a:t>Участник </a:t>
            </a:r>
            <a:r>
              <a:rPr lang="ru-RU" dirty="0" err="1" smtClean="0"/>
              <a:t>Сколково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2017 успешно выполнили </a:t>
            </a:r>
            <a:r>
              <a:rPr lang="ru-RU" dirty="0"/>
              <a:t>работы по </a:t>
            </a:r>
            <a:r>
              <a:rPr lang="en-US" dirty="0" err="1"/>
              <a:t>м</a:t>
            </a:r>
            <a:r>
              <a:rPr lang="ru-RU" dirty="0" err="1" smtClean="0"/>
              <a:t>инигранту</a:t>
            </a:r>
            <a:r>
              <a:rPr lang="ru-RU" dirty="0" smtClean="0"/>
              <a:t> </a:t>
            </a:r>
            <a:r>
              <a:rPr lang="ru-RU" dirty="0" err="1" smtClean="0"/>
              <a:t>Сколково</a:t>
            </a:r>
            <a:r>
              <a:rPr lang="ru-RU" dirty="0" smtClean="0"/>
              <a:t> на 5 млн </a:t>
            </a:r>
            <a:r>
              <a:rPr lang="ru-RU" dirty="0" err="1" smtClean="0"/>
              <a:t>руб</a:t>
            </a:r>
            <a:r>
              <a:rPr lang="en-US" dirty="0"/>
              <a:t>.</a:t>
            </a:r>
          </a:p>
          <a:p>
            <a:r>
              <a:rPr lang="ru-RU" dirty="0" smtClean="0"/>
              <a:t>Успешно реализуется проект по гранту НТИ «Учебный конструктор БАС» на 29 млн руб.</a:t>
            </a:r>
          </a:p>
          <a:p>
            <a:r>
              <a:rPr lang="ru-RU" dirty="0" smtClean="0"/>
              <a:t>Продукт компании «Конструктор программируемого </a:t>
            </a:r>
            <a:r>
              <a:rPr lang="ru-RU" dirty="0" err="1" smtClean="0"/>
              <a:t>квадрокоптера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Клевер</a:t>
            </a:r>
            <a:r>
              <a:rPr lang="en-US" dirty="0" smtClean="0"/>
              <a:t>”</a:t>
            </a:r>
            <a:r>
              <a:rPr lang="ru-RU" dirty="0" smtClean="0"/>
              <a:t>» является лидером на рынке образовательных </a:t>
            </a:r>
            <a:r>
              <a:rPr lang="ru-RU" dirty="0" err="1" smtClean="0"/>
              <a:t>беспилотников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Выручка с 1 января по 9 сентября 2017: 26,8 млн </a:t>
            </a:r>
            <a:r>
              <a:rPr lang="ru-RU" dirty="0"/>
              <a:t>р</a:t>
            </a:r>
            <a:r>
              <a:rPr lang="ru-RU" dirty="0" smtClean="0"/>
              <a:t>уб.</a:t>
            </a:r>
          </a:p>
          <a:p>
            <a:r>
              <a:rPr lang="ru-RU" dirty="0" smtClean="0"/>
              <a:t>В штате 39 сотрудников </a:t>
            </a:r>
            <a:r>
              <a:rPr lang="ru-RU" dirty="0"/>
              <a:t>на 9 сентября </a:t>
            </a:r>
            <a:r>
              <a:rPr lang="ru-RU" dirty="0" smtClean="0"/>
              <a:t>2017.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795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Проблема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Дроны</a:t>
            </a:r>
            <a:r>
              <a:rPr lang="ru-RU" dirty="0" smtClean="0"/>
              <a:t> не могут автономно летать в помещениях, так как отсутствует система навигации</a:t>
            </a:r>
          </a:p>
          <a:p>
            <a:r>
              <a:rPr lang="ru-RU" dirty="0" err="1" smtClean="0"/>
              <a:t>Дроны</a:t>
            </a:r>
            <a:r>
              <a:rPr lang="ru-RU" dirty="0" smtClean="0"/>
              <a:t> могу</a:t>
            </a:r>
            <a:r>
              <a:rPr lang="en-US" dirty="0" smtClean="0"/>
              <a:t>т</a:t>
            </a:r>
            <a:r>
              <a:rPr lang="ru-RU" dirty="0" smtClean="0"/>
              <a:t> врезаться в людей, стены, предметы</a:t>
            </a:r>
          </a:p>
          <a:p>
            <a:r>
              <a:rPr lang="ru-RU" dirty="0" smtClean="0"/>
              <a:t>Ограничение использования </a:t>
            </a:r>
            <a:r>
              <a:rPr lang="ru-RU" dirty="0" err="1" smtClean="0"/>
              <a:t>дронов</a:t>
            </a:r>
            <a:r>
              <a:rPr lang="ru-RU" dirty="0" smtClean="0"/>
              <a:t> для доставки: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летать</a:t>
            </a:r>
            <a:r>
              <a:rPr lang="en-US" dirty="0" smtClean="0"/>
              <a:t> </a:t>
            </a:r>
            <a:r>
              <a:rPr lang="ru-RU" dirty="0" smtClean="0"/>
              <a:t>можно только на улице</a:t>
            </a:r>
            <a:r>
              <a:rPr lang="en-US" dirty="0" smtClean="0"/>
              <a:t>, </a:t>
            </a:r>
            <a:r>
              <a:rPr lang="en-US" dirty="0" err="1" smtClean="0"/>
              <a:t>нет</a:t>
            </a:r>
            <a:r>
              <a:rPr lang="en-US" dirty="0" smtClean="0"/>
              <a:t> </a:t>
            </a:r>
            <a:r>
              <a:rPr lang="en-US" dirty="0" err="1" smtClean="0"/>
              <a:t>подходящих</a:t>
            </a:r>
            <a:r>
              <a:rPr lang="en-US" dirty="0" smtClean="0"/>
              <a:t> </a:t>
            </a:r>
            <a:r>
              <a:rPr lang="en-US" dirty="0" err="1" smtClean="0"/>
              <a:t>средств</a:t>
            </a:r>
            <a:r>
              <a:rPr lang="en-US" dirty="0" smtClean="0"/>
              <a:t> </a:t>
            </a:r>
            <a:r>
              <a:rPr lang="en-US" dirty="0" err="1" smtClean="0"/>
              <a:t>предотвращения</a:t>
            </a:r>
            <a:r>
              <a:rPr lang="en-US" dirty="0" smtClean="0"/>
              <a:t> </a:t>
            </a:r>
            <a:r>
              <a:rPr lang="en-US" dirty="0" err="1" smtClean="0"/>
              <a:t>столкновений</a:t>
            </a:r>
            <a:r>
              <a:rPr lang="en-US" dirty="0" smtClean="0"/>
              <a:t> с </a:t>
            </a:r>
            <a:r>
              <a:rPr lang="en-US" dirty="0" err="1" smtClean="0"/>
              <a:t>препятствиями</a:t>
            </a:r>
            <a:endParaRPr lang="en-US" dirty="0" smtClean="0"/>
          </a:p>
          <a:p>
            <a:r>
              <a:rPr lang="ru-RU" dirty="0" smtClean="0"/>
              <a:t>Ограничение использования </a:t>
            </a:r>
            <a:r>
              <a:rPr lang="ru-RU" dirty="0" err="1" smtClean="0"/>
              <a:t>дронов</a:t>
            </a:r>
            <a:r>
              <a:rPr lang="ru-RU" dirty="0" smtClean="0"/>
              <a:t> для обучения программированию в помещениях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0"/>
            <a:ext cx="10515600" cy="1628800"/>
          </a:xfrm>
        </p:spPr>
        <p:txBody>
          <a:bodyPr/>
          <a:lstStyle/>
          <a:p>
            <a:pPr algn="ctr"/>
            <a:r>
              <a:rPr lang="ru-RU" dirty="0" smtClean="0"/>
              <a:t>Сложности навигации БПЛА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помещении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8879"/>
            <a:ext cx="10515600" cy="3828083"/>
          </a:xfrm>
        </p:spPr>
        <p:txBody>
          <a:bodyPr/>
          <a:lstStyle/>
          <a:p>
            <a:pPr lvl="1"/>
            <a:r>
              <a:rPr lang="ru-RU" dirty="0" smtClean="0"/>
              <a:t>Отсутствие сигналов </a:t>
            </a:r>
            <a:r>
              <a:rPr lang="en-US" dirty="0" err="1" smtClean="0"/>
              <a:t>спутниковых</a:t>
            </a:r>
            <a:r>
              <a:rPr lang="en-US" dirty="0" smtClean="0"/>
              <a:t> </a:t>
            </a:r>
            <a:r>
              <a:rPr lang="en-US" dirty="0" err="1" smtClean="0"/>
              <a:t>навигационных</a:t>
            </a:r>
            <a:r>
              <a:rPr lang="en-US" dirty="0" smtClean="0"/>
              <a:t> </a:t>
            </a:r>
            <a:r>
              <a:rPr lang="en-US" dirty="0" err="1" smtClean="0"/>
              <a:t>систем</a:t>
            </a:r>
            <a:endParaRPr lang="ru-RU" dirty="0" smtClean="0"/>
          </a:p>
          <a:p>
            <a:pPr lvl="1"/>
            <a:r>
              <a:rPr lang="ru-RU" dirty="0" smtClean="0"/>
              <a:t>Отсутствие априорной информации о помещении (или её низкая точность)</a:t>
            </a:r>
          </a:p>
          <a:p>
            <a:pPr lvl="1"/>
            <a:r>
              <a:rPr lang="ru-RU" dirty="0" smtClean="0"/>
              <a:t>Присутствие динамических </a:t>
            </a:r>
            <a:r>
              <a:rPr lang="ru-RU" dirty="0" err="1" smtClean="0"/>
              <a:t>препя</a:t>
            </a:r>
            <a:r>
              <a:rPr lang="en-US" dirty="0" smtClean="0"/>
              <a:t>т</a:t>
            </a:r>
            <a:r>
              <a:rPr lang="ru-RU" dirty="0" err="1" smtClean="0"/>
              <a:t>ствий</a:t>
            </a:r>
            <a:endParaRPr lang="ru-RU" dirty="0" smtClean="0"/>
          </a:p>
          <a:p>
            <a:pPr lvl="1"/>
            <a:r>
              <a:rPr lang="ru-RU" dirty="0" smtClean="0"/>
              <a:t>Сложные условия освещения и наличие разнородных текстур окружающей среды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-2738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Решение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9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Обрабатывать видеоизображение с камеры на </a:t>
            </a:r>
            <a:r>
              <a:rPr lang="ru-RU" dirty="0" err="1" smtClean="0"/>
              <a:t>коптере</a:t>
            </a:r>
            <a:r>
              <a:rPr lang="ru-RU" dirty="0" smtClean="0"/>
              <a:t>, чтобы распознавать окружающие объекты, строить карту помещения и </a:t>
            </a:r>
            <a:r>
              <a:rPr lang="en-US" dirty="0" err="1" smtClean="0"/>
              <a:t>выполнять</a:t>
            </a:r>
            <a:r>
              <a:rPr lang="en-US" dirty="0" smtClean="0"/>
              <a:t> </a:t>
            </a:r>
            <a:r>
              <a:rPr lang="ru-RU" dirty="0" smtClean="0"/>
              <a:t>навигацию по ней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  <p:pic>
        <p:nvPicPr>
          <p:cNvPr id="6" name="Picture 3" descr="Fig3_par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75" y="2996952"/>
            <a:ext cx="6626726" cy="38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5588046" cy="31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5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Технология решения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 SLAM</a:t>
            </a:r>
            <a:endParaRPr lang="ru-RU" dirty="0"/>
          </a:p>
        </p:txBody>
      </p:sp>
      <p:pic>
        <p:nvPicPr>
          <p:cNvPr id="1026" name="Picture 2" descr="говносхем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2" y="2436699"/>
            <a:ext cx="6616850" cy="319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916832"/>
            <a:ext cx="5112568" cy="413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Новизна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ru-RU" sz="2800" dirty="0" smtClean="0"/>
              <a:t>Существующие разработки имеют </a:t>
            </a:r>
            <a:r>
              <a:rPr lang="ru-RU" sz="2800" dirty="0"/>
              <a:t>высокую сложность </a:t>
            </a:r>
            <a:r>
              <a:rPr lang="ru-RU" sz="2800" dirty="0" smtClean="0"/>
              <a:t>реализации, нестабильны </a:t>
            </a:r>
            <a:r>
              <a:rPr lang="ru-RU" sz="2800" dirty="0"/>
              <a:t>в </a:t>
            </a:r>
            <a:r>
              <a:rPr lang="ru-RU" sz="2800" dirty="0" smtClean="0"/>
              <a:t>использовании, не</a:t>
            </a:r>
            <a:r>
              <a:rPr lang="en-US" sz="2800" dirty="0" smtClean="0"/>
              <a:t> </a:t>
            </a:r>
            <a:r>
              <a:rPr lang="en-US" sz="2800" dirty="0" err="1" smtClean="0"/>
              <a:t>позволяют</a:t>
            </a:r>
            <a:r>
              <a:rPr lang="en-US" sz="2800" dirty="0" smtClean="0"/>
              <a:t> </a:t>
            </a:r>
            <a:r>
              <a:rPr lang="en-US" sz="2800" dirty="0" err="1" smtClean="0"/>
              <a:t>реагировать</a:t>
            </a:r>
            <a:r>
              <a:rPr lang="ru-RU" sz="2800" dirty="0" smtClean="0"/>
              <a:t> </a:t>
            </a:r>
            <a:r>
              <a:rPr lang="ru-RU" sz="2800" dirty="0"/>
              <a:t>на динамические </a:t>
            </a:r>
            <a:r>
              <a:rPr lang="ru-RU" sz="2800" dirty="0" smtClean="0"/>
              <a:t>объекты.</a:t>
            </a:r>
            <a:endParaRPr lang="ru-RU" sz="2800" dirty="0"/>
          </a:p>
          <a:p>
            <a:r>
              <a:rPr lang="ru-RU" dirty="0"/>
              <a:t>Существуют тематические алгоритмы, но нет ни </a:t>
            </a:r>
            <a:r>
              <a:rPr lang="ru-RU" dirty="0" smtClean="0"/>
              <a:t>одно</a:t>
            </a:r>
            <a:r>
              <a:rPr lang="en-US" dirty="0" smtClean="0"/>
              <a:t>й</a:t>
            </a:r>
            <a:r>
              <a:rPr lang="ru-RU" dirty="0" smtClean="0"/>
              <a:t> </a:t>
            </a:r>
            <a:r>
              <a:rPr lang="en-US" dirty="0" err="1" smtClean="0"/>
              <a:t>готовой</a:t>
            </a:r>
            <a:r>
              <a:rPr lang="en-US" dirty="0" smtClean="0"/>
              <a:t> к </a:t>
            </a:r>
            <a:r>
              <a:rPr lang="en-US" dirty="0" err="1" smtClean="0"/>
              <a:t>использованию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борту</a:t>
            </a:r>
            <a:r>
              <a:rPr lang="en-US" dirty="0" smtClean="0"/>
              <a:t> </a:t>
            </a:r>
            <a:r>
              <a:rPr lang="en-US" dirty="0" err="1" smtClean="0"/>
              <a:t>дрона</a:t>
            </a:r>
            <a:r>
              <a:rPr lang="en-US" dirty="0" smtClean="0"/>
              <a:t> </a:t>
            </a:r>
            <a:r>
              <a:rPr lang="ru-RU" dirty="0" smtClean="0"/>
              <a:t>реализации</a:t>
            </a:r>
            <a:r>
              <a:rPr lang="en-US" dirty="0" smtClean="0"/>
              <a:t>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71"/>
            <a:ext cx="12192000" cy="1325563"/>
          </a:xfrm>
        </p:spPr>
        <p:txBody>
          <a:bodyPr/>
          <a:lstStyle/>
          <a:p>
            <a:pPr algn="ctr"/>
            <a:r>
              <a:rPr lang="ru-RU" dirty="0" smtClean="0"/>
              <a:t>Коммерческий эффект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в качестве программного модуля для Конструктор</a:t>
            </a:r>
            <a:r>
              <a:rPr lang="en-US" dirty="0" smtClean="0"/>
              <a:t>а</a:t>
            </a:r>
            <a:r>
              <a:rPr lang="ru-RU" dirty="0" smtClean="0"/>
              <a:t> </a:t>
            </a:r>
            <a:r>
              <a:rPr lang="ru-RU" dirty="0"/>
              <a:t>программируемого </a:t>
            </a:r>
            <a:r>
              <a:rPr lang="ru-RU" dirty="0" err="1"/>
              <a:t>квадрокоптера</a:t>
            </a:r>
            <a:r>
              <a:rPr lang="ru-RU" dirty="0"/>
              <a:t> </a:t>
            </a:r>
            <a:r>
              <a:rPr lang="ru-RU" dirty="0" smtClean="0"/>
              <a:t>«Клевер».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TAM $1 </a:t>
            </a:r>
            <a:r>
              <a:rPr lang="ru-RU" dirty="0"/>
              <a:t>млрд.</a:t>
            </a:r>
            <a:endParaRPr lang="en-US" dirty="0"/>
          </a:p>
          <a:p>
            <a:r>
              <a:rPr lang="ru-RU" dirty="0" smtClean="0"/>
              <a:t>Использование для </a:t>
            </a:r>
            <a:r>
              <a:rPr lang="en-US" dirty="0" err="1" smtClean="0"/>
              <a:t>грузовых</a:t>
            </a:r>
            <a:r>
              <a:rPr lang="en-US" dirty="0" smtClean="0"/>
              <a:t> </a:t>
            </a:r>
            <a:r>
              <a:rPr lang="en-US" dirty="0" err="1" smtClean="0"/>
              <a:t>коптеров</a:t>
            </a:r>
            <a:r>
              <a:rPr lang="en-US" dirty="0" smtClean="0"/>
              <a:t> — </a:t>
            </a:r>
            <a:r>
              <a:rPr lang="en-US" dirty="0" err="1" smtClean="0"/>
              <a:t>предотвращение</a:t>
            </a:r>
            <a:r>
              <a:rPr lang="en-US" dirty="0" smtClean="0"/>
              <a:t> </a:t>
            </a:r>
            <a:r>
              <a:rPr lang="en-US" dirty="0" err="1" smtClean="0"/>
              <a:t>столкновений</a:t>
            </a:r>
            <a:r>
              <a:rPr lang="en-US" dirty="0" smtClean="0"/>
              <a:t> с </a:t>
            </a:r>
            <a:r>
              <a:rPr lang="en-US" dirty="0" err="1" smtClean="0"/>
              <a:t>препятствиями</a:t>
            </a:r>
            <a:r>
              <a:rPr lang="en-US" dirty="0" smtClean="0"/>
              <a:t>, </a:t>
            </a:r>
            <a:r>
              <a:rPr lang="en-US" dirty="0" err="1" smtClean="0"/>
              <a:t>возможность</a:t>
            </a:r>
            <a:r>
              <a:rPr lang="en-US" dirty="0" smtClean="0"/>
              <a:t> </a:t>
            </a:r>
            <a:r>
              <a:rPr lang="en-US" dirty="0" err="1" smtClean="0"/>
              <a:t>влететь</a:t>
            </a:r>
            <a:r>
              <a:rPr lang="en-US" dirty="0" smtClean="0"/>
              <a:t> в </a:t>
            </a:r>
            <a:r>
              <a:rPr lang="en-US" dirty="0" err="1" smtClean="0"/>
              <a:t>открытую</a:t>
            </a:r>
            <a:r>
              <a:rPr lang="en-US" dirty="0" smtClean="0"/>
              <a:t> </a:t>
            </a:r>
            <a:r>
              <a:rPr lang="en-US" dirty="0" err="1" smtClean="0"/>
              <a:t>дверь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окно</a:t>
            </a:r>
            <a:r>
              <a:rPr lang="ru-RU" dirty="0" smtClean="0"/>
              <a:t>. </a:t>
            </a:r>
            <a:r>
              <a:rPr lang="en-US" dirty="0" smtClean="0"/>
              <a:t>TAM $13 </a:t>
            </a:r>
            <a:r>
              <a:rPr lang="ru-RU" dirty="0" smtClean="0"/>
              <a:t>млрд.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Почему мы это сделаем?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Имеем</a:t>
            </a:r>
            <a:r>
              <a:rPr lang="en-US" dirty="0" smtClean="0"/>
              <a:t> </a:t>
            </a:r>
            <a:r>
              <a:rPr lang="en-US" dirty="0" err="1" smtClean="0"/>
              <a:t>обширный</a:t>
            </a:r>
            <a:r>
              <a:rPr lang="en-US" dirty="0" smtClean="0"/>
              <a:t> </a:t>
            </a:r>
            <a:r>
              <a:rPr lang="en-US" dirty="0" err="1" smtClean="0"/>
              <a:t>опыт</a:t>
            </a:r>
            <a:r>
              <a:rPr lang="en-US" dirty="0" smtClean="0"/>
              <a:t> </a:t>
            </a:r>
            <a:r>
              <a:rPr lang="ru-RU" dirty="0" smtClean="0"/>
              <a:t>распознавания видео для программирования автономного полета </a:t>
            </a:r>
            <a:r>
              <a:rPr lang="ru-RU" dirty="0" err="1" smtClean="0"/>
              <a:t>дронов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Выиграли </a:t>
            </a:r>
            <a:r>
              <a:rPr lang="ru-RU" dirty="0" err="1" smtClean="0"/>
              <a:t>Робокросс</a:t>
            </a:r>
            <a:r>
              <a:rPr lang="ru-RU" dirty="0" smtClean="0"/>
              <a:t> 2016 и </a:t>
            </a:r>
            <a:r>
              <a:rPr lang="ru-RU" dirty="0" err="1"/>
              <a:t>Робокросс</a:t>
            </a:r>
            <a:r>
              <a:rPr lang="ru-RU" dirty="0"/>
              <a:t> </a:t>
            </a:r>
            <a:r>
              <a:rPr lang="ru-RU" dirty="0" smtClean="0"/>
              <a:t>2017</a:t>
            </a:r>
            <a:r>
              <a:rPr lang="en-US" dirty="0" smtClean="0"/>
              <a:t> </a:t>
            </a:r>
            <a:r>
              <a:rPr lang="en-US" dirty="0" err="1" smtClean="0"/>
              <a:t>благодаря</a:t>
            </a:r>
            <a:r>
              <a:rPr lang="en-US" dirty="0" smtClean="0"/>
              <a:t> </a:t>
            </a:r>
            <a:r>
              <a:rPr lang="en-US" dirty="0" err="1" smtClean="0"/>
              <a:t>успешному</a:t>
            </a:r>
            <a:r>
              <a:rPr lang="en-US" dirty="0" smtClean="0"/>
              <a:t> </a:t>
            </a:r>
            <a:r>
              <a:rPr lang="en-US" dirty="0" err="1" smtClean="0"/>
              <a:t>использованию</a:t>
            </a:r>
            <a:r>
              <a:rPr lang="en-US" dirty="0" smtClean="0"/>
              <a:t> </a:t>
            </a:r>
            <a:r>
              <a:rPr lang="en-US" dirty="0" err="1" smtClean="0"/>
              <a:t>машинного</a:t>
            </a:r>
            <a:r>
              <a:rPr lang="en-US" dirty="0" smtClean="0"/>
              <a:t> </a:t>
            </a:r>
            <a:r>
              <a:rPr lang="en-US" dirty="0" err="1" smtClean="0"/>
              <a:t>зрения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Успешно</a:t>
            </a:r>
            <a:r>
              <a:rPr lang="en-US" dirty="0" smtClean="0"/>
              <a:t> </a:t>
            </a:r>
            <a:r>
              <a:rPr lang="en-US" dirty="0" err="1" smtClean="0"/>
              <a:t>реализовали</a:t>
            </a:r>
            <a:r>
              <a:rPr lang="en-US" dirty="0" smtClean="0"/>
              <a:t> </a:t>
            </a:r>
            <a:r>
              <a:rPr lang="en-US" dirty="0" err="1" smtClean="0"/>
              <a:t>проект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разработке</a:t>
            </a:r>
            <a:r>
              <a:rPr lang="en-US" dirty="0" smtClean="0"/>
              <a:t> </a:t>
            </a:r>
            <a:r>
              <a:rPr lang="en-US" dirty="0" err="1" smtClean="0"/>
              <a:t>модуля</a:t>
            </a:r>
            <a:r>
              <a:rPr lang="en-US" dirty="0" smtClean="0"/>
              <a:t> </a:t>
            </a:r>
            <a:r>
              <a:rPr lang="en-US" dirty="0" err="1" smtClean="0"/>
              <a:t>бортового</a:t>
            </a:r>
            <a:r>
              <a:rPr lang="en-US" dirty="0" smtClean="0"/>
              <a:t> </a:t>
            </a:r>
            <a:r>
              <a:rPr lang="en-US" dirty="0" err="1" smtClean="0"/>
              <a:t>компьютера</a:t>
            </a:r>
            <a:r>
              <a:rPr lang="en-US" dirty="0" smtClean="0"/>
              <a:t> с </a:t>
            </a:r>
            <a:r>
              <a:rPr lang="en-US" dirty="0" err="1" smtClean="0"/>
              <a:t>камерой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использования</a:t>
            </a:r>
            <a:r>
              <a:rPr lang="en-US" dirty="0" smtClean="0"/>
              <a:t> </a:t>
            </a:r>
            <a:r>
              <a:rPr lang="en-US" dirty="0" err="1" smtClean="0"/>
              <a:t>систем</a:t>
            </a:r>
            <a:r>
              <a:rPr lang="en-US" dirty="0" smtClean="0"/>
              <a:t> </a:t>
            </a:r>
            <a:r>
              <a:rPr lang="en-US" dirty="0" err="1" smtClean="0"/>
              <a:t>технического</a:t>
            </a:r>
            <a:r>
              <a:rPr lang="en-US" dirty="0" smtClean="0"/>
              <a:t> </a:t>
            </a:r>
            <a:r>
              <a:rPr lang="en-US" dirty="0" err="1" smtClean="0"/>
              <a:t>зрения</a:t>
            </a:r>
            <a:r>
              <a:rPr lang="en-US" dirty="0" smtClean="0"/>
              <a:t>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обучении</a:t>
            </a:r>
            <a:r>
              <a:rPr lang="en-US" dirty="0" smtClean="0"/>
              <a:t> </a:t>
            </a:r>
            <a:r>
              <a:rPr lang="en-US" dirty="0" err="1" smtClean="0"/>
              <a:t>детей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Конструкторе</a:t>
            </a:r>
            <a:r>
              <a:rPr lang="en-US" dirty="0" smtClean="0"/>
              <a:t> </a:t>
            </a:r>
            <a:r>
              <a:rPr lang="en-US" dirty="0" err="1" smtClean="0"/>
              <a:t>программируемого</a:t>
            </a:r>
            <a:r>
              <a:rPr lang="en-US" dirty="0" smtClean="0"/>
              <a:t> </a:t>
            </a:r>
            <a:r>
              <a:rPr lang="en-US" dirty="0" err="1" smtClean="0"/>
              <a:t>квадрокоптера</a:t>
            </a:r>
            <a:r>
              <a:rPr lang="en-US" dirty="0" smtClean="0"/>
              <a:t> “</a:t>
            </a:r>
            <a:r>
              <a:rPr lang="en-US" dirty="0" err="1" smtClean="0"/>
              <a:t>Клевер</a:t>
            </a:r>
            <a:r>
              <a:rPr lang="en-US" dirty="0" smtClean="0"/>
              <a:t>” (</a:t>
            </a:r>
            <a:r>
              <a:rPr lang="en-US" dirty="0" err="1" smtClean="0"/>
              <a:t>минигрант</a:t>
            </a:r>
            <a:r>
              <a:rPr lang="en-US" dirty="0" smtClean="0"/>
              <a:t> </a:t>
            </a:r>
            <a:r>
              <a:rPr lang="en-US" dirty="0" err="1" smtClean="0"/>
              <a:t>Сколково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Провели </a:t>
            </a:r>
            <a:r>
              <a:rPr lang="ru-RU" dirty="0" err="1" smtClean="0"/>
              <a:t>хакатон</a:t>
            </a:r>
            <a:r>
              <a:rPr lang="ru-RU" dirty="0" smtClean="0"/>
              <a:t> по программированию автономных </a:t>
            </a:r>
            <a:r>
              <a:rPr lang="ru-RU" dirty="0" err="1" smtClean="0"/>
              <a:t>дронов</a:t>
            </a:r>
            <a:r>
              <a:rPr lang="en-US" dirty="0" smtClean="0"/>
              <a:t> с </a:t>
            </a:r>
            <a:r>
              <a:rPr lang="en-US" dirty="0" err="1" smtClean="0"/>
              <a:t>использованием</a:t>
            </a:r>
            <a:r>
              <a:rPr lang="en-US" dirty="0" smtClean="0"/>
              <a:t> </a:t>
            </a:r>
            <a:r>
              <a:rPr lang="en-US" dirty="0" err="1" smtClean="0"/>
              <a:t>технического</a:t>
            </a:r>
            <a:r>
              <a:rPr lang="en-US" dirty="0" smtClean="0"/>
              <a:t> </a:t>
            </a:r>
            <a:r>
              <a:rPr lang="en-US" dirty="0" err="1" smtClean="0"/>
              <a:t>зрения</a:t>
            </a:r>
            <a:r>
              <a:rPr lang="ru-RU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188640"/>
            <a:ext cx="1835696" cy="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662</Words>
  <Application>Microsoft Macintosh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Visual SLAM для навигации дронов внутри помещений </vt:lpstr>
      <vt:lpstr>О компании</vt:lpstr>
      <vt:lpstr>Проблема</vt:lpstr>
      <vt:lpstr>Сложности навигации БПЛА в помещении</vt:lpstr>
      <vt:lpstr>Решение</vt:lpstr>
      <vt:lpstr>Технология решения –  Visual SLAM</vt:lpstr>
      <vt:lpstr>Новизна</vt:lpstr>
      <vt:lpstr>Коммерческий эффект</vt:lpstr>
      <vt:lpstr>Почему мы это сделаем?</vt:lpstr>
      <vt:lpstr>Робокросс 2017 — I место</vt:lpstr>
      <vt:lpstr>Хакатон Copter Hack</vt:lpstr>
      <vt:lpstr>От маркеров — к SLAM</vt:lpstr>
      <vt:lpstr>Соисполнитель —  МИП ООО “НПП САТЭК плюс”</vt:lpstr>
      <vt:lpstr>Научно-технический задел</vt:lpstr>
      <vt:lpstr>Запрос на поддержку</vt:lpstr>
      <vt:lpstr>Спасибо за внимание!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Навигация БПЛА в помещении</dc:title>
  <dc:creator>Александр Петров</dc:creator>
  <cp:lastModifiedBy>Oleg Ponfilenok</cp:lastModifiedBy>
  <cp:revision>39</cp:revision>
  <dcterms:created xsi:type="dcterms:W3CDTF">2017-09-08T06:31:57Z</dcterms:created>
  <dcterms:modified xsi:type="dcterms:W3CDTF">2017-09-11T06:22:12Z</dcterms:modified>
</cp:coreProperties>
</file>